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Mukta" panose="020B0604020202020204" charset="0"/>
      <p:regular r:id="rId14"/>
    </p:embeddedFont>
    <p:embeddedFont>
      <p:font typeface="Prompt" panose="00000500000000000000" pitchFamily="2" charset="-3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033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54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312670"/>
            <a:ext cx="7415927" cy="2838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59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Python: Your Gateway to Programming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6350437" y="552188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6966" y="494824"/>
            <a:ext cx="4958477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Functions: Reusable Code Blocks</a:t>
            </a:r>
            <a:endParaRPr lang="en-US" sz="2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66" y="1090017"/>
            <a:ext cx="347901" cy="3479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6966" y="1576983"/>
            <a:ext cx="1546146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What are Functions?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486966" y="1853684"/>
            <a:ext cx="8170069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Functions are reusable blocks of code that perform specific tasks. They take input values (arguments), process them, and return an output value.</a:t>
            </a:r>
            <a:endParaRPr lang="en-US" sz="10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66" y="2493764"/>
            <a:ext cx="347901" cy="3479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86966" y="2980730"/>
            <a:ext cx="1592461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Benefits of Functions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486966" y="3257431"/>
            <a:ext cx="8170069" cy="44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Functions help to organize your code, improve readability, and promote code reusability. They make your code more modular and easier to maintain.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966" y="4120158"/>
            <a:ext cx="347901" cy="3479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86966" y="4607123"/>
            <a:ext cx="1546146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Defining Functions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486966" y="4883825"/>
            <a:ext cx="8170069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def function_name(parameters): </a:t>
            </a:r>
            <a:endParaRPr lang="en-US" sz="1050" dirty="0"/>
          </a:p>
        </p:txBody>
      </p:sp>
      <p:sp>
        <p:nvSpPr>
          <p:cNvPr id="13" name="Text 7"/>
          <p:cNvSpPr/>
          <p:nvPr/>
        </p:nvSpPr>
        <p:spPr>
          <a:xfrm>
            <a:off x="486966" y="5189934"/>
            <a:ext cx="8170069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     # code block</a:t>
            </a:r>
            <a:endParaRPr lang="en-US" sz="10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966" y="5830014"/>
            <a:ext cx="347901" cy="34790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86966" y="6316980"/>
            <a:ext cx="1546146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Example Code</a:t>
            </a:r>
            <a:endParaRPr lang="en-US" sz="1200" dirty="0"/>
          </a:p>
        </p:txBody>
      </p:sp>
      <p:sp>
        <p:nvSpPr>
          <p:cNvPr id="16" name="Text 9"/>
          <p:cNvSpPr/>
          <p:nvPr/>
        </p:nvSpPr>
        <p:spPr>
          <a:xfrm>
            <a:off x="486966" y="6593681"/>
            <a:ext cx="8170069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def greet(name): </a:t>
            </a:r>
            <a:endParaRPr lang="en-US" sz="1050" dirty="0"/>
          </a:p>
        </p:txBody>
      </p:sp>
      <p:sp>
        <p:nvSpPr>
          <p:cNvPr id="17" name="Text 10"/>
          <p:cNvSpPr/>
          <p:nvPr/>
        </p:nvSpPr>
        <p:spPr>
          <a:xfrm>
            <a:off x="486966" y="6899791"/>
            <a:ext cx="8170069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     print(f"Hello, {name}!") </a:t>
            </a:r>
            <a:endParaRPr lang="en-US" sz="1050" dirty="0"/>
          </a:p>
        </p:txBody>
      </p:sp>
      <p:sp>
        <p:nvSpPr>
          <p:cNvPr id="18" name="Text 11"/>
          <p:cNvSpPr/>
          <p:nvPr/>
        </p:nvSpPr>
        <p:spPr>
          <a:xfrm>
            <a:off x="486966" y="7205901"/>
            <a:ext cx="8170069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greet("Heba")] </a:t>
            </a:r>
            <a:endParaRPr lang="en-US" sz="1050" dirty="0"/>
          </a:p>
        </p:txBody>
      </p:sp>
      <p:sp>
        <p:nvSpPr>
          <p:cNvPr id="19" name="Text 12"/>
          <p:cNvSpPr/>
          <p:nvPr/>
        </p:nvSpPr>
        <p:spPr>
          <a:xfrm>
            <a:off x="486966" y="7512010"/>
            <a:ext cx="8170069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# Output: Hello Heba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666066"/>
            <a:ext cx="7415927" cy="8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80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Thank You</a:t>
            </a:r>
            <a:endParaRPr lang="en-US" sz="8000" dirty="0"/>
          </a:p>
        </p:txBody>
      </p:sp>
      <p:sp>
        <p:nvSpPr>
          <p:cNvPr id="4" name="Text 1"/>
          <p:cNvSpPr/>
          <p:nvPr/>
        </p:nvSpPr>
        <p:spPr>
          <a:xfrm>
            <a:off x="6350437" y="552188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861690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164270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Table of Content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716286" y="2822258"/>
            <a:ext cx="115927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What is python?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1716286" y="3303627"/>
            <a:ext cx="115927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Why Python Instead of R?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716286" y="3784997"/>
            <a:ext cx="115927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Python Apps and Websites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716286" y="4266367"/>
            <a:ext cx="115927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Python Data Types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716286" y="4747736"/>
            <a:ext cx="115927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Conditional Statements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716286" y="5229106"/>
            <a:ext cx="115927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Loops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716286" y="5710476"/>
            <a:ext cx="115927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Data Structures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716286" y="6191845"/>
            <a:ext cx="115927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Functions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556266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What is Python?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1258967" y="2612350"/>
            <a:ext cx="70209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Python</a:t>
            </a: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is a high-level, interpreted programming language.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258967" y="3093720"/>
            <a:ext cx="70209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Known for its simplicity and readability.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376642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Features: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258967" y="4439126"/>
            <a:ext cx="70209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 Easy to learn with a simple syntax.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258967" y="4920496"/>
            <a:ext cx="70209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Extensive library support.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258967" y="5401866"/>
            <a:ext cx="70209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Cross-platform (works on Windows, macOS, Linux).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258967" y="5883235"/>
            <a:ext cx="702099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Used in web development, data analysis, artificial intelligence, and more.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1438870"/>
            <a:ext cx="695301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Why Python Instead of R?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1321356" y="2618423"/>
            <a:ext cx="11987689" cy="4172188"/>
          </a:xfrm>
          <a:prstGeom prst="roundRect">
            <a:avLst>
              <a:gd name="adj" fmla="val 2485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336596" y="2633663"/>
            <a:ext cx="11957209" cy="7229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2678073" y="2789396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5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Python 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8660487" y="2789396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5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</a:t>
            </a:r>
            <a:endParaRPr lang="en-US" sz="2550" dirty="0"/>
          </a:p>
        </p:txBody>
      </p:sp>
      <p:sp>
        <p:nvSpPr>
          <p:cNvPr id="7" name="Shape 5"/>
          <p:cNvSpPr/>
          <p:nvPr/>
        </p:nvSpPr>
        <p:spPr>
          <a:xfrm>
            <a:off x="1336596" y="3356610"/>
            <a:ext cx="11957209" cy="5584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978343" y="3438287"/>
            <a:ext cx="50862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Python is more general-purpose.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960757" y="3438287"/>
            <a:ext cx="50862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 is specialized in statistical analysis.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1336596" y="3915013"/>
            <a:ext cx="11957209" cy="9534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978343" y="3996690"/>
            <a:ext cx="50862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Python is used in web development, automation, and data science.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960757" y="3996690"/>
            <a:ext cx="50862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 is limited to data analysis.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1336596" y="4868466"/>
            <a:ext cx="11957209" cy="9534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978343" y="4950143"/>
            <a:ext cx="50862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Python has a larger user base and community support.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960757" y="4950143"/>
            <a:ext cx="50862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 has a less user base and community support.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1336596" y="5821918"/>
            <a:ext cx="11957209" cy="9534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978343" y="5903595"/>
            <a:ext cx="50862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Python has versatile libraries like NumPy, Pandas, TensorFlow.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7960757" y="5903595"/>
            <a:ext cx="50862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 is strong in statistical libraries.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586621"/>
            <a:ext cx="6326862" cy="592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Python Apps and Websites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56" y="1605796"/>
            <a:ext cx="3782616" cy="23377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7396" y="4210169"/>
            <a:ext cx="2370415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Web Applications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321356" y="4634389"/>
            <a:ext cx="3782616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Use Cases</a:t>
            </a:r>
            <a:r>
              <a:rPr lang="en-US" sz="16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: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662589" y="5103733"/>
            <a:ext cx="3441383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Instagram</a:t>
            </a:r>
            <a:r>
              <a:rPr lang="en-US" sz="16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: Uses Python to handle millions of users every day.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662589" y="5861090"/>
            <a:ext cx="3441383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Pinterest</a:t>
            </a:r>
            <a:r>
              <a:rPr lang="en-US" sz="16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: Manages huge amounts of user data using Python.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321356" y="6671786"/>
            <a:ext cx="3782616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Why Python?</a:t>
            </a:r>
            <a:r>
              <a:rPr lang="en-US" sz="16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: It’s easy to build and scale websites with Python’s web frameworks like Django and Flask.</a:t>
            </a:r>
            <a:endParaRPr lang="en-US" sz="16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892" y="1605796"/>
            <a:ext cx="3782616" cy="233779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129933" y="4210169"/>
            <a:ext cx="2370415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Data Analysis Tools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423892" y="4634389"/>
            <a:ext cx="3782616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Use Cases</a:t>
            </a:r>
            <a:r>
              <a:rPr lang="en-US" sz="16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: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5765125" y="5103733"/>
            <a:ext cx="3441383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Spotify</a:t>
            </a:r>
            <a:r>
              <a:rPr lang="en-US" sz="16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: Uses Python to analyze user data and recommend songs.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5765125" y="5861090"/>
            <a:ext cx="3441383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YouTube</a:t>
            </a:r>
            <a:r>
              <a:rPr lang="en-US" sz="16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: Analyzes video and user data to suggest videos you might like.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5423892" y="6671786"/>
            <a:ext cx="3782616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Why Python?</a:t>
            </a:r>
            <a:r>
              <a:rPr lang="en-US" sz="16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: Python has powerful tools for handling and visualizing data, such as Pandas and NumPy.</a:t>
            </a:r>
            <a:endParaRPr lang="en-US" sz="16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429" y="1605796"/>
            <a:ext cx="3782616" cy="233779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32469" y="4210169"/>
            <a:ext cx="2370415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Mobile Apps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9526429" y="4634389"/>
            <a:ext cx="3782616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Use Cases</a:t>
            </a:r>
            <a:r>
              <a:rPr lang="en-US" sz="16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:</a:t>
            </a:r>
            <a:endParaRPr lang="en-US" sz="1650" dirty="0"/>
          </a:p>
        </p:txBody>
      </p:sp>
      <p:sp>
        <p:nvSpPr>
          <p:cNvPr id="18" name="Text 13"/>
          <p:cNvSpPr/>
          <p:nvPr/>
        </p:nvSpPr>
        <p:spPr>
          <a:xfrm>
            <a:off x="9867662" y="5103733"/>
            <a:ext cx="3441383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Uber</a:t>
            </a:r>
            <a:r>
              <a:rPr lang="en-US" sz="16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: Relies on Python for backend services to efficiently match drivers and riders.</a:t>
            </a:r>
            <a:endParaRPr lang="en-US" sz="1650" dirty="0"/>
          </a:p>
        </p:txBody>
      </p:sp>
      <p:sp>
        <p:nvSpPr>
          <p:cNvPr id="19" name="Text 14"/>
          <p:cNvSpPr/>
          <p:nvPr/>
        </p:nvSpPr>
        <p:spPr>
          <a:xfrm>
            <a:off x="9526429" y="6255782"/>
            <a:ext cx="3782616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Why Python?</a:t>
            </a:r>
            <a:r>
              <a:rPr lang="en-US" sz="16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: Python is flexible and works well for the backend of mobile apps, supporting smooth performance and scalability.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67889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Python Data Types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1676400" y="1734979"/>
            <a:ext cx="30480" cy="5817870"/>
          </a:xfrm>
          <a:prstGeom prst="roundRect">
            <a:avLst>
              <a:gd name="adj" fmla="val 340200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938873" y="2275046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1413927" y="201263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630025" y="2125742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5"/>
          <p:cNvSpPr/>
          <p:nvPr/>
        </p:nvSpPr>
        <p:spPr>
          <a:xfrm>
            <a:off x="3049429" y="19817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Integers (int)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3049429" y="2472809"/>
            <a:ext cx="1025961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Integers are whole numbers, without any decimal points. They can be positive, negative, or zero. Examples include 5, -10, and 0.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1938873" y="4296608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1413927" y="403419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595378" y="4147304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550" dirty="0"/>
          </a:p>
        </p:txBody>
      </p:sp>
      <p:sp>
        <p:nvSpPr>
          <p:cNvPr id="12" name="Text 10"/>
          <p:cNvSpPr/>
          <p:nvPr/>
        </p:nvSpPr>
        <p:spPr>
          <a:xfrm>
            <a:off x="3049429" y="40033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Floats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3049429" y="4494371"/>
            <a:ext cx="1025961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Floats represent real numbers, which can have decimal points. They are used to represent numbers with fractional parts. Examples include 3.14, -2.5, and 0.001.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1938873" y="6318171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1413927" y="605575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1596092" y="6168866"/>
            <a:ext cx="190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550" dirty="0"/>
          </a:p>
        </p:txBody>
      </p:sp>
      <p:sp>
        <p:nvSpPr>
          <p:cNvPr id="17" name="Text 15"/>
          <p:cNvSpPr/>
          <p:nvPr/>
        </p:nvSpPr>
        <p:spPr>
          <a:xfrm>
            <a:off x="3049429" y="60249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String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3049429" y="6515933"/>
            <a:ext cx="1025961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Strings are sequences of characters, like "Hello" and "Python." They are used to store and manipulate text, creating messages and labels.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227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21356" y="2712006"/>
            <a:ext cx="5869900" cy="493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31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Conditional Statements: If-Else</a:t>
            </a:r>
            <a:endParaRPr lang="en-US" sz="3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356" y="3472577"/>
            <a:ext cx="889040" cy="14225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77095" y="3650337"/>
            <a:ext cx="197584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The `if` Statement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2477095" y="4004072"/>
            <a:ext cx="10831949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`if` statement checks a condition. If the condition is true, the code block inside the `if` statement is executed.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56" y="4895136"/>
            <a:ext cx="889040" cy="14225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77095" y="5072896"/>
            <a:ext cx="197584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The `else` Statement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2477095" y="5426631"/>
            <a:ext cx="10831949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`else` statement provides an alternative code block to be executed if the `if` statement's condition is false.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1356" y="6317694"/>
            <a:ext cx="889040" cy="14225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77095" y="6495455"/>
            <a:ext cx="197584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The `elif` Statement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2477095" y="6849189"/>
            <a:ext cx="10831949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`elif` statement (short for "else if") can be used to check additional conditions if the previous `if` or `elif` conditions are false.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839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21356" y="2485549"/>
            <a:ext cx="3620333" cy="440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7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Loops: For and While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7303770" y="3164324"/>
            <a:ext cx="22860" cy="4563666"/>
          </a:xfrm>
          <a:prstGeom prst="roundRect">
            <a:avLst>
              <a:gd name="adj" fmla="val 291613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604099" y="3509843"/>
            <a:ext cx="555427" cy="22860"/>
          </a:xfrm>
          <a:prstGeom prst="roundRect">
            <a:avLst>
              <a:gd name="adj" fmla="val 291613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136666" y="3342799"/>
            <a:ext cx="357068" cy="357068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275612" y="3415546"/>
            <a:ext cx="79177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4678799" y="3323034"/>
            <a:ext cx="1763554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For Loops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1575197" y="3638550"/>
            <a:ext cx="4867156" cy="761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sz="12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For loops are used to iterate over a sequence of items, such as a list, tuple, or string. It executes the code block within the loop for each item in the sequence.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4678799" y="4495205"/>
            <a:ext cx="1763554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Example Code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1321356" y="4810720"/>
            <a:ext cx="5120997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For i in range(5): 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1321356" y="5159693"/>
            <a:ext cx="5120997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          print(i) 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1321356" y="5508665"/>
            <a:ext cx="5120997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# Output: 0, 1, 2, 3, 4 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7470874" y="4303395"/>
            <a:ext cx="555427" cy="22860"/>
          </a:xfrm>
          <a:prstGeom prst="roundRect">
            <a:avLst>
              <a:gd name="adj" fmla="val 291613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7136666" y="4136350"/>
            <a:ext cx="357068" cy="357068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7253228" y="4209098"/>
            <a:ext cx="123825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8188047" y="4116586"/>
            <a:ext cx="1763554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While Loops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8188047" y="4432102"/>
            <a:ext cx="5120997" cy="761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While loops execute a code block repeatedly as long as a certain condition remains true. The condition is checked at the beginning of each iteration, and the loop continues until the condition becomes false.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8188047" y="5288756"/>
            <a:ext cx="1763554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Example Code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8188047" y="5604272"/>
            <a:ext cx="5120997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i = 0 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8188047" y="5953244"/>
            <a:ext cx="5120997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while i &lt; 5: </a:t>
            </a:r>
            <a:endParaRPr lang="en-US" sz="1200" dirty="0"/>
          </a:p>
        </p:txBody>
      </p:sp>
      <p:sp>
        <p:nvSpPr>
          <p:cNvPr id="22" name="Text 19"/>
          <p:cNvSpPr/>
          <p:nvPr/>
        </p:nvSpPr>
        <p:spPr>
          <a:xfrm>
            <a:off x="8188047" y="6302216"/>
            <a:ext cx="5120997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  print(i) 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8188047" y="6651188"/>
            <a:ext cx="5120997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  i += 1</a:t>
            </a:r>
            <a:endParaRPr lang="en-US" sz="1200" dirty="0"/>
          </a:p>
        </p:txBody>
      </p:sp>
      <p:sp>
        <p:nvSpPr>
          <p:cNvPr id="24" name="Text 21"/>
          <p:cNvSpPr/>
          <p:nvPr/>
        </p:nvSpPr>
        <p:spPr>
          <a:xfrm>
            <a:off x="8188047" y="7000161"/>
            <a:ext cx="5120997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# Output: 0, 1, 2, 3, 4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31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21356" y="3163610"/>
            <a:ext cx="8717280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Data Structures: Lists, Sets, and Tuples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1321356" y="4050983"/>
            <a:ext cx="11987689" cy="3614738"/>
          </a:xfrm>
          <a:prstGeom prst="roundRect">
            <a:avLst>
              <a:gd name="adj" fmla="val 241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328976" y="4058602"/>
            <a:ext cx="11972449" cy="55221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536621" y="4190643"/>
            <a:ext cx="16369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Features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3596045" y="4190643"/>
            <a:ext cx="230505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List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7203281" y="4190643"/>
            <a:ext cx="230505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Set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0808137" y="4190643"/>
            <a:ext cx="2285881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Tuple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1328976" y="4610814"/>
            <a:ext cx="11972449" cy="9277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536621" y="4742855"/>
            <a:ext cx="1636990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Definition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596045" y="4742855"/>
            <a:ext cx="3184803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Ordered, mutable collection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203281" y="4742855"/>
            <a:ext cx="3182422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Unordered, mutable collection of unique items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0808137" y="4742855"/>
            <a:ext cx="2285881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Ordered, immutable collection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328976" y="5538549"/>
            <a:ext cx="11972449" cy="5959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1536621" y="5670590"/>
            <a:ext cx="1636990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Syntax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3596045" y="5670590"/>
            <a:ext cx="3184803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my_list = [1, 2, 3]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203281" y="5670590"/>
            <a:ext cx="3182422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my_set = {1, 2, 3}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0808137" y="5670590"/>
            <a:ext cx="2285881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my_tuple = (1, 2, 3)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328976" y="6134457"/>
            <a:ext cx="11972449" cy="5959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1536621" y="6266497"/>
            <a:ext cx="1636990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Duplicates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3596045" y="6266497"/>
            <a:ext cx="3184803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Allows duplicates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7203281" y="6266497"/>
            <a:ext cx="3182422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Does not allow duplicates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0808137" y="6266497"/>
            <a:ext cx="2285881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Allows duplicates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1328976" y="6730365"/>
            <a:ext cx="11972449" cy="9277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1536621" y="6862405"/>
            <a:ext cx="1636990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Indexing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3596045" y="6862405"/>
            <a:ext cx="3184803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Supports indexing and slicing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7203281" y="6862405"/>
            <a:ext cx="3182422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Does not support indexing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0808137" y="6862405"/>
            <a:ext cx="2285881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Supports indexing and slicing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860</Words>
  <Application>Microsoft Office PowerPoint</Application>
  <PresentationFormat>Custom</PresentationFormat>
  <Paragraphs>124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Prompt</vt:lpstr>
      <vt:lpstr>Arial</vt:lpstr>
      <vt:lpstr>Mukta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هبه الله احمد عبدالبصير عبد الحميد رسلان</cp:lastModifiedBy>
  <cp:revision>3</cp:revision>
  <dcterms:created xsi:type="dcterms:W3CDTF">2024-09-23T10:39:33Z</dcterms:created>
  <dcterms:modified xsi:type="dcterms:W3CDTF">2024-09-23T15:13:16Z</dcterms:modified>
</cp:coreProperties>
</file>